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0.48148148148148151</c:v>
                </c:pt>
                <c:pt idx="1">
                  <c:v>0.50864197530864208</c:v>
                </c:pt>
                <c:pt idx="2">
                  <c:v>0</c:v>
                </c:pt>
                <c:pt idx="3">
                  <c:v>9.876543209876543E-3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0.852054794520548</c:v>
                </c:pt>
                <c:pt idx="1">
                  <c:v>0.14794520547945211</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4.4444444444444453E-2</c:v>
                </c:pt>
                <c:pt idx="1">
                  <c:v>6.6666666666666666E-2</c:v>
                </c:pt>
                <c:pt idx="2">
                  <c:v>0.2074074074074074</c:v>
                </c:pt>
                <c:pt idx="3">
                  <c:v>0.68148148148148158</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0.94320987654320987</c:v>
                </c:pt>
                <c:pt idx="1">
                  <c:v>7.4074074074074077E-3</c:v>
                </c:pt>
                <c:pt idx="2">
                  <c:v>7.4074074074074077E-3</c:v>
                </c:pt>
                <c:pt idx="3">
                  <c:v>2.4691358024691362E-3</c:v>
                </c:pt>
                <c:pt idx="4">
                  <c:v>2.4691358024691362E-3</c:v>
                </c:pt>
                <c:pt idx="5">
                  <c:v>3.7037037037037028E-2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0.2236180904522613</c:v>
                </c:pt>
                <c:pt idx="1">
                  <c:v>5.0251256281407027E-3</c:v>
                </c:pt>
                <c:pt idx="2">
                  <c:v>0.72110552763819091</c:v>
                </c:pt>
                <c:pt idx="3">
                  <c:v>2.5125628140703518E-3</c:v>
                </c:pt>
                <c:pt idx="4">
                  <c:v>0</c:v>
                </c:pt>
                <c:pt idx="5">
                  <c:v>5.0251256281407027E-3</c:v>
                </c:pt>
                <c:pt idx="6">
                  <c:v>0</c:v>
                </c:pt>
                <c:pt idx="7">
                  <c:v>5.0251256281407027E-3</c:v>
                </c:pt>
                <c:pt idx="8">
                  <c:v>3.7688442211055273E-2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General</c:formatCode>
                <c:ptCount val="7"/>
                <c:pt idx="3" formatCode="0">
                  <c:v>48</c:v>
                </c:pt>
                <c:pt idx="4" formatCode="0">
                  <c:v>2</c:v>
                </c:pt>
                <c:pt idx="5" formatCode="0">
                  <c:v>1</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General"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1</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5.9733788107658929</c:v>
                </c:pt>
                <c:pt idx="1">
                  <c:v>7.0999841005596034</c:v>
                </c:pt>
                <c:pt idx="2">
                  <c:v>8.6025007282550927</c:v>
                </c:pt>
                <c:pt idx="3" formatCode="General">
                  <c:v>7.4173676064243432</c:v>
                </c:pt>
                <c:pt idx="4">
                  <c:v>5.4584874694445524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6.8350548756956853</c:v>
                </c:pt>
                <c:pt idx="1">
                  <c:v>7.6397934948219302</c:v>
                </c:pt>
                <c:pt idx="2">
                  <c:v>9.1125653313527284</c:v>
                </c:pt>
                <c:pt idx="3" formatCode="General">
                  <c:v>7.8721651381573796</c:v>
                </c:pt>
                <c:pt idx="4">
                  <c:v>5.7967748611815244</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8.6826517215226779</c:v>
                </c:pt>
                <c:pt idx="1">
                  <c:v>7.406903888884063</c:v>
                </c:pt>
                <c:pt idx="2">
                  <c:v>8.1611398950898515</c:v>
                </c:pt>
                <c:pt idx="3">
                  <c:v>7.0648379286874956</c:v>
                </c:pt>
                <c:pt idx="4">
                  <c:v>7.0068757354450568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8.0716997595833799</c:v>
                </c:pt>
                <c:pt idx="1">
                  <c:v>6.9479763668531804</c:v>
                </c:pt>
                <c:pt idx="2">
                  <c:v>7.770551125057457</c:v>
                </c:pt>
                <c:pt idx="3">
                  <c:v>6.7113017246326097</c:v>
                </c:pt>
                <c:pt idx="4">
                  <c:v>6.6930109997579761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Sheet1!$B$2:$B$6</c:f>
              <c:numCache>
                <c:formatCode>0.0</c:formatCode>
                <c:ptCount val="5"/>
                <c:pt idx="0">
                  <c:v>6.220869095528502</c:v>
                </c:pt>
                <c:pt idx="1">
                  <c:v>6.5960196777547422</c:v>
                </c:pt>
                <c:pt idx="2">
                  <c:v>6.6751985264992406</c:v>
                </c:pt>
                <c:pt idx="3">
                  <c:v>6.6776547173532714</c:v>
                </c:pt>
                <c:pt idx="4">
                  <c:v>6.7371660600837799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East Cheshire NHS Trust</c:v>
                </c:pt>
                <c:pt idx="2">
                  <c:v>North Cheshire and Mersey NHS Foundation Trust</c:v>
                </c:pt>
                <c:pt idx="3">
                  <c:v>Mid Cheshire Hospitals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8.9158280066138094</c:v>
                </c:pt>
                <c:pt idx="1">
                  <c:v>8.8814509341972201</c:v>
                </c:pt>
                <c:pt idx="2">
                  <c:v>8.7626821926959071</c:v>
                </c:pt>
                <c:pt idx="3">
                  <c:v>7.5359643034020793</c:v>
                </c:pt>
                <c:pt idx="4">
                  <c:v>7.5258951480088534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Your Trust</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6.9554212183531154</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0.26958561344016729</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0.16351713529895395</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1.7070956037244063</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0.16351713529895395</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0.58651908330022717</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0.80059013958023506</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5.9733788107658929</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7.4317574570661904E-2</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0.43617362121237946</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0.12160194453061113</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1.2695069818402933</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0.12160194453061024</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0.43617362121237946</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0.38849094093323977</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7.8179747170154199</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0.47635485176512393</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0.17351787351660786</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1.8115018863696157</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0.17351787351660786</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0.62239069884082987</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0.74459195143538004</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7.0749101272780308</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Sheet1!$B$2:$B$6</c:f>
              <c:numCache>
                <c:formatCode>0.0</c:formatCode>
                <c:ptCount val="5"/>
                <c:pt idx="0">
                  <c:v>7.1107989336999244</c:v>
                </c:pt>
                <c:pt idx="1">
                  <c:v>7.1969362840567683</c:v>
                </c:pt>
                <c:pt idx="2">
                  <c:v>7.2693847112966496</c:v>
                </c:pt>
                <c:pt idx="3">
                  <c:v>7.3223818819283446</c:v>
                </c:pt>
                <c:pt idx="4">
                  <c:v>7.3885194853933802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East Cheshire NHS Trust</c:v>
                </c:pt>
                <c:pt idx="2">
                  <c:v>Tameside and Glossop Integrated Care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Sheet1!$B$2:$B$6</c:f>
              <c:numCache>
                <c:formatCode>0.0</c:formatCode>
                <c:ptCount val="5"/>
                <c:pt idx="0">
                  <c:v>9.0981445766657405</c:v>
                </c:pt>
                <c:pt idx="1">
                  <c:v>8.4480153433726208</c:v>
                </c:pt>
                <c:pt idx="2">
                  <c:v>8.3054292015659801</c:v>
                </c:pt>
                <c:pt idx="3">
                  <c:v>8.0770201084786191</c:v>
                </c:pt>
                <c:pt idx="4">
                  <c:v>7.8494626576253763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Liverpool Women's NHS Foundation Trust</c:v>
                </c:pt>
                <c:pt idx="3">
                  <c:v>The Christie NHS Foundation Trust</c:v>
                </c:pt>
                <c:pt idx="4">
                  <c:v>Mersey and West Lancashire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Your Trust</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7.4098236137915414</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0.24142572277196095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0.12527335406697793</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1.3078359745024204</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0.12527335406697837</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0.44934258819405581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1.602534345519782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3.6842980825538141</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0.23512791727658744</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7.1666421776786393E-2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0.74818723631708295</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7.1666421776786393E-2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9.5008476230269423E-2</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8.6025007282550927</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7.5357756495522565E-2</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0.2937546087887144</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8.1896588666335646E-2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0.85498872162068285</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8.1896588666337422E-2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0.29375460878871351</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0.3778808052426772</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8.1449030017783191</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0.2621246208087662</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9.5292690159054061E-2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0.99484211327566285</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9.5292690159054061E-2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0.34180504186987726</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0.32463983155647469</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8.6582543598005692</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0.37923348632888043</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0.13896630751596906</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1.4507884583019797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0.13896630751597083</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0.49845779859626216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1.6971851465709769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6.4133477456995687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0.16482176083718691</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0.23805305731644033</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6.6367412569961814E-2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0.69286633490496996</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6.6367412569961814E-2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0.23805305731644033</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0.31122791162556673</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8.9556377646618781</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Sheet1!$B$2:$B$6</c:f>
              <c:numCache>
                <c:formatCode>0.0</c:formatCode>
                <c:ptCount val="5"/>
                <c:pt idx="0">
                  <c:v>7.6071264575546351</c:v>
                </c:pt>
                <c:pt idx="1">
                  <c:v>7.6682539873621263</c:v>
                </c:pt>
                <c:pt idx="2">
                  <c:v>7.7471998233000976</c:v>
                </c:pt>
                <c:pt idx="3">
                  <c:v>7.7873840433814596</c:v>
                </c:pt>
                <c:pt idx="4">
                  <c:v>7.833366295817572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East Lancashire Hospitals NHS Trust</c:v>
                </c:pt>
                <c:pt idx="2">
                  <c:v>Liverpool University Hospitals NHS Foundation Trust</c:v>
                </c:pt>
                <c:pt idx="3">
                  <c:v>Lancashire Teaching Hospitals NHS Foundation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9.0545201561722291</c:v>
                </c:pt>
                <c:pt idx="1">
                  <c:v>8.9966971558353723</c:v>
                </c:pt>
                <c:pt idx="2">
                  <c:v>8.9686075581114579</c:v>
                </c:pt>
                <c:pt idx="3">
                  <c:v>8.62300106238661</c:v>
                </c:pt>
                <c:pt idx="4">
                  <c:v>8.4502823184963471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Your Trust</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7.9956961589893556</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3.755210183216029E-2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0.19172151399750526</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5.3450524691628587E-2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0.55801586513255685</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5.3450524691628587E-2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0.19172151399750526</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3.8849244639981961E-2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9.5117996360984343</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0.51951334676450145</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0.1679589389924061</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1.7534674016637357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0.1679589389924061</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0.60245137459019382</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0.64573744213860351</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6.4182054070475969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0.41698838646096359</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0.13138235525578423</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1.3716130768439534</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0.13138235525578423</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0.47125494478339292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7.3353578883093462E-2</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7.8616784008111296</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0.25897040451475295</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0.1002797481235902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1.0469062881476923</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0.1002797481235902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0.35969310393980614</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0.22206006861601857</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8.1186229668354919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0.19343948416334644</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0.38678259474669208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0.10783209562526874</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1.1257517204281946</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0.10783209562526785</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0.38678259474669296</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0.33000816169395009</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8.0681743841541191</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Sheet1!$B$2:$B$6</c:f>
              <c:numCache>
                <c:formatCode>0.0</c:formatCode>
                <c:ptCount val="5"/>
                <c:pt idx="0">
                  <c:v>8.495879193045079</c:v>
                </c:pt>
                <c:pt idx="1">
                  <c:v>8.6114857642587186</c:v>
                </c:pt>
                <c:pt idx="2">
                  <c:v>8.6406935802460314</c:v>
                </c:pt>
                <c:pt idx="3">
                  <c:v>8.6851152292267333</c:v>
                </c:pt>
                <c:pt idx="4">
                  <c:v>8.7262216352913988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North Cheshire and Mersey NHS Foundation Trust</c:v>
                </c:pt>
                <c:pt idx="2">
                  <c:v>Lancashire Teaching Hospitals NHS Foundation Trust</c:v>
                </c:pt>
                <c:pt idx="3">
                  <c:v>East Lancashire Hospitals NHS Trust</c:v>
                </c:pt>
                <c:pt idx="4">
                  <c:v>Mid Cheshire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Sheet1!$B$2:$B$6</c:f>
              <c:numCache>
                <c:formatCode>0.0</c:formatCode>
                <c:ptCount val="5"/>
                <c:pt idx="0">
                  <c:v>9.6002474838788014</c:v>
                </c:pt>
                <c:pt idx="1">
                  <c:v>9.5660048455712996</c:v>
                </c:pt>
                <c:pt idx="2">
                  <c:v>9.4610348117224561</c:v>
                </c:pt>
                <c:pt idx="3">
                  <c:v>9.1278649609003306</c:v>
                </c:pt>
                <c:pt idx="4">
                  <c:v>9.0834774455683114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Christie NHS Foundation Trust</c:v>
                </c:pt>
                <c:pt idx="1">
                  <c:v>The Clatterbridge Cancer Centre NHS Foundation Trust</c:v>
                </c:pt>
                <c:pt idx="2">
                  <c:v>Liverpool Heart and Chest Hospital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8.9788314067757415</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6.3817832149627662E-2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0.22645500423401188</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6.3133962083725237E-2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0.65910957235024981</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6.3133962083725237E-2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0.22645500423401188</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0.28831380504012394</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9.0242600956201819</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0.10408842097065829</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5.9888314847393431E-2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0.62522547746162971</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5.9888314847393431E-2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0.21481320266813952</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0.14817464678909253</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9.1258946311853393</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9.472577238445723E-2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0.23377850173344505</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6.5175698432248907E-2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0.68042500903617054</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6.5175698432248907E-2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0.23377850173344505</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0.18330853674129699</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8.7863394935217052</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Sheet1!$B$2:$B$6</c:f>
              <c:numCache>
                <c:formatCode>0.0</c:formatCode>
                <c:ptCount val="5"/>
                <c:pt idx="0">
                  <c:v>8.2777389984572007</c:v>
                </c:pt>
                <c:pt idx="1">
                  <c:v>8.2821902278524604</c:v>
                </c:pt>
                <c:pt idx="2">
                  <c:v>8.2883693890122387</c:v>
                </c:pt>
                <c:pt idx="3">
                  <c:v>8.3131673728114865</c:v>
                </c:pt>
                <c:pt idx="4">
                  <c:v>8.3389560891666807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Mid Cheshire Hospitals NHS Foundation Trust</c:v>
                </c:pt>
                <c:pt idx="3">
                  <c:v>Bolton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Sheet1!$B$2:$B$6</c:f>
              <c:numCache>
                <c:formatCode>0.0</c:formatCode>
                <c:ptCount val="5"/>
                <c:pt idx="0">
                  <c:v>9.3258924639324743</c:v>
                </c:pt>
                <c:pt idx="1">
                  <c:v>9.3104721013974547</c:v>
                </c:pt>
                <c:pt idx="2">
                  <c:v>9.1822606216603937</c:v>
                </c:pt>
                <c:pt idx="3">
                  <c:v>8.823939614283713</c:v>
                </c:pt>
                <c:pt idx="4">
                  <c:v>8.7831914399342992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University Hospitals of Morecambe Bay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Your Trust</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8.5719959087878088</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0.31236198200782717</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0.1005447659768306</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1.0496730367905656</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0.10054476597682971</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0.36064369561973386</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0.66775864228897142</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7.0999841005596034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0.19470008888668922</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0.25477399966360892</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7.1029086281793496E-2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0.74153354452135289</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7.1029086281793496E-2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0.25477399966360892</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0.1872111361908928</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9.061939024036235</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0.11948391248297874</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0.18924656334163714</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5.2760526952805975E-2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0.55081238701161439</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5.2760526952805975E-2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0.18924656334163714</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0.2382072615463926</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9.2309052198399879</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0.23612303069870055</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7.3418578694131043E-2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0.76647950498463757</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7.3418578694131043E-2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0.26334486226266307</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0.17699302580325948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8.8951552907154081</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Sheet1!$B$2:$B$6</c:f>
              <c:numCache>
                <c:formatCode>0.0</c:formatCode>
                <c:ptCount val="5"/>
                <c:pt idx="0">
                  <c:v>8.0638345945812784</c:v>
                </c:pt>
                <c:pt idx="1">
                  <c:v>8.0665558978852783</c:v>
                </c:pt>
                <c:pt idx="2">
                  <c:v>8.1656672867482509</c:v>
                </c:pt>
                <c:pt idx="3">
                  <c:v>8.202817560359362</c:v>
                </c:pt>
                <c:pt idx="4">
                  <c:v>8.2390409093920827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Tameside and Glossop Integrated Care NHS Foundation Trust</c:v>
                </c:pt>
                <c:pt idx="2">
                  <c:v>East Lancashire Hospitals NHS Trust</c:v>
                </c:pt>
                <c:pt idx="3">
                  <c:v>North Cheshire and Mersey NHS Foundation Trust</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Sheet1!$B$2:$B$6</c:f>
              <c:numCache>
                <c:formatCode>0.0</c:formatCode>
                <c:ptCount val="5"/>
                <c:pt idx="0">
                  <c:v>9.152064963264845</c:v>
                </c:pt>
                <c:pt idx="1">
                  <c:v>9.1404463265633016</c:v>
                </c:pt>
                <c:pt idx="2">
                  <c:v>9.0031832932126097</c:v>
                </c:pt>
                <c:pt idx="3">
                  <c:v>8.7016908292536144</c:v>
                </c:pt>
                <c:pt idx="4">
                  <c:v>8.6055093579888542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Your Trust</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8.4586975825048629</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0.29209904501376904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0.30989573838680862</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8.6396614918710313E-2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0.90196835478284854</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8.6396614918710313E-2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0.30989573838680862</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0.58762218682172218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7.9851085408382234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0.18536621333512571</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5.8840822664084413E-2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0.61428980825614232</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5.8840822664084413E-2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0.21105595634656105</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0.32433041402787843</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8.985173981939278</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0.23783677580913576</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0.28080280117866963</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7.8285721539180564E-2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0.81729178308803796</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7.8285721539181452E-2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0.28080280117866874</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0.4870961834481573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7.4003347993934181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0.25920581261950204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8.0696325066107022E-2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0.84245814058087376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8.0696325066107022E-2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0.28944938716629665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0.3388202302879435</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8.1611398950898515</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6.0777163543130008E-2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0.23350165939592049</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6.5098516858364874E-2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0.67961924439735455</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6.5098516858364874E-2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0.2335016593959196</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0.50866028710831834</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8.32703324686854</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0.10944260264624717</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0.20406384991932036</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5.6891475668834346E-2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0.59393890325991805</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5.6891475668834346E-2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0.20406384991932036</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0.43087645891888471</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8.8597206350986681</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7.8581339557732832E-3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0.13929949561099875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3.8835657900053278E-2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0.40543873733915703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3.8835657900053278E-2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0.13929949561099875</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5.9146724258798855E-2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9.4923719783060587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Sheet1!$B$2:$B$6</c:f>
              <c:numCache>
                <c:formatCode>0.0</c:formatCode>
                <c:ptCount val="5"/>
                <c:pt idx="0">
                  <c:v>7.1973612369815276</c:v>
                </c:pt>
                <c:pt idx="1">
                  <c:v>7.2215063699930511</c:v>
                </c:pt>
                <c:pt idx="2">
                  <c:v>7.2361347233425759</c:v>
                </c:pt>
                <c:pt idx="3">
                  <c:v>7.3301969300092829</c:v>
                </c:pt>
                <c:pt idx="4">
                  <c:v>7.3925884875240042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Manchester University NHS Foundation Trust</c:v>
                </c:pt>
                <c:pt idx="2">
                  <c:v>Liverpool University Hospitals NHS Foundation Trust</c:v>
                </c:pt>
                <c:pt idx="3">
                  <c:v>North Cheshire and Mersey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Sheet1!$B$2:$B$6</c:f>
              <c:numCache>
                <c:formatCode>0.0</c:formatCode>
                <c:ptCount val="5"/>
                <c:pt idx="0">
                  <c:v>9.1359890633412544</c:v>
                </c:pt>
                <c:pt idx="1">
                  <c:v>8.8814537294117013</c:v>
                </c:pt>
                <c:pt idx="2">
                  <c:v>8.5647676502781618</c:v>
                </c:pt>
                <c:pt idx="3">
                  <c:v>8.203977568735862</c:v>
                </c:pt>
                <c:pt idx="4">
                  <c:v>8.1927717188786584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Christie NHS Foundation Trust</c:v>
                </c:pt>
                <c:pt idx="2">
                  <c:v>The Walton Centre NHS Foundation Trust</c:v>
                </c:pt>
                <c:pt idx="3">
                  <c:v>Blackpool Teaching Hospitals NHS Foundation Trust</c:v>
                </c:pt>
                <c:pt idx="4">
                  <c:v>Countess of Chester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Your Trust</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7.8753810646785603</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0.25836419660406751</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0.41615815083776564</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0.11602178103635197</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1.2112508697105397</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0.11602178103635197</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0.41615815083776653</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0.16090890591863172</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8.7853310811402689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7.7041181829789807E-2</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2.7784791290874189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0.26614147835955215</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6.5298157040833971E-2</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7.9360070226920172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0.53032773994600646</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0.18499827313095007</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1.9313556232566462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0.18499827313095096</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0.39365662473663221</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8.6826517215226779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0.71382227083698968</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0.21311533354130852</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2.224893729391038</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0.21311533354130852</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0.20158911683870961</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8.121248369610667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1.1633024645893775</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0.51067948848252165</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0.1423736232804762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1.4863603495992193</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0.14237362328047531</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0.51067948848251987</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0.18162159112344334</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7.4173676064243432</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0.532840348862619</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0.1976359824519891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2.0632915086526982</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0.1976359824519891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0.70889986571103147</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0.44660272540076029</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6.309680586681389</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Sheet1!$B$2:$B$6</c:f>
              <c:numCache>
                <c:formatCode>0.0</c:formatCode>
                <c:ptCount val="5"/>
                <c:pt idx="0">
                  <c:v>6.307652735654961</c:v>
                </c:pt>
                <c:pt idx="1">
                  <c:v>6.4161767496423634</c:v>
                </c:pt>
                <c:pt idx="2">
                  <c:v>6.6307962062009924</c:v>
                </c:pt>
                <c:pt idx="3">
                  <c:v>6.6391076506032114</c:v>
                </c:pt>
                <c:pt idx="4">
                  <c:v>6.9471934625052718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Stockport NHS Foundation Trust</c:v>
                </c:pt>
                <c:pt idx="1">
                  <c:v>Lancashire Teaching Hospitals NHS Foundation Trust</c:v>
                </c:pt>
                <c:pt idx="2">
                  <c:v>North Cheshire and Mersey NHS Foundation Trust</c:v>
                </c:pt>
                <c:pt idx="3">
                  <c:v>Countess of Chester Hospital NHS Foundation Trust</c:v>
                </c:pt>
                <c:pt idx="4">
                  <c:v>Northern Care Alliance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Sheet1!$B$2:$B$6</c:f>
              <c:numCache>
                <c:formatCode>0.0</c:formatCode>
                <c:ptCount val="5"/>
                <c:pt idx="0">
                  <c:v>8.1425607431035925</c:v>
                </c:pt>
                <c:pt idx="1">
                  <c:v>7.7989372352349866</c:v>
                </c:pt>
                <c:pt idx="2">
                  <c:v>7.6612850259144167</c:v>
                </c:pt>
                <c:pt idx="3">
                  <c:v>7.5633188147595893</c:v>
                </c:pt>
                <c:pt idx="4">
                  <c:v>7.3321261734698364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East Cheshire NHS Trust</c:v>
                </c:pt>
                <c:pt idx="2">
                  <c:v>East Lancashire Hospitals NHS Trust</c:v>
                </c:pt>
                <c:pt idx="3">
                  <c:v>Wrightington, Wigan and Leigh Teaching Hospitals NHS Foundation Trust </c:v>
                </c:pt>
                <c:pt idx="4">
                  <c:v>Liverpool University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7.2786878165054372</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0.19142239279346462</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0.67430909051985211</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0.18799233294751616</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1.962613181315044</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0.18799233294751616</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0.67430909051985211</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8.9751186805232308E-2</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7.5498931566023089</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0.16417726660618914</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0.73003234862320632</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0.20352756069034683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2.1247987463578522</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0.20352756069034594</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0.73003234862320632</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0.20141939175761259</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7.0074824764085646</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Sheet1!$B$2:$B$6</c:f>
              <c:numCache>
                <c:formatCode>0.0</c:formatCode>
                <c:ptCount val="5"/>
                <c:pt idx="0">
                  <c:v>6.4191515871212594</c:v>
                </c:pt>
                <c:pt idx="1">
                  <c:v>6.6101046068535334</c:v>
                </c:pt>
                <c:pt idx="2">
                  <c:v>6.6336915020683422</c:v>
                </c:pt>
                <c:pt idx="3">
                  <c:v>6.6404139729462424</c:v>
                </c:pt>
                <c:pt idx="4">
                  <c:v>6.7120146142836603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Tameside and Glossop Integrated Care NHS Foundation Trust</c:v>
                </c:pt>
                <c:pt idx="1">
                  <c:v>Lancashire Teaching Hospitals NHS Foundation Trust</c:v>
                </c:pt>
                <c:pt idx="2">
                  <c:v>Stockport NHS Foundation Trust</c:v>
                </c:pt>
                <c:pt idx="3">
                  <c:v>Bolton NHS Foundation Trust</c:v>
                </c:pt>
                <c:pt idx="4">
                  <c:v>North Cheshire and Mersey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Sheet1!$B$2:$B$6</c:f>
              <c:numCache>
                <c:formatCode>0.0</c:formatCode>
                <c:ptCount val="5"/>
                <c:pt idx="0">
                  <c:v>8.2943186391428885</c:v>
                </c:pt>
                <c:pt idx="1">
                  <c:v>8.15111920823073</c:v>
                </c:pt>
                <c:pt idx="2">
                  <c:v>7.9343387937017056</c:v>
                </c:pt>
                <c:pt idx="3">
                  <c:v>7.5948631391278134</c:v>
                </c:pt>
                <c:pt idx="4">
                  <c:v>7.2677255689539919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The Christie NHS Foundation Trust</c:v>
                </c:pt>
                <c:pt idx="2">
                  <c:v>Liverpool Heart and Chest Hospital NHS Foundation Trust</c:v>
                </c:pt>
                <c:pt idx="3">
                  <c:v>Liverpool Women's NHS Foundation Trust</c:v>
                </c:pt>
                <c:pt idx="4">
                  <c:v>The Walton Centre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Your Trust</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7.1558059295560481</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0.17732556751583761</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9.0378150614181862E-2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0.94353502037653669</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9.0378150614181862E-2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0.32417709588469457</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0.54319870596405107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7.406903888884063</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1.0481002282979635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0.42732158602807946</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0.11913406330369991</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1.2437426533173364</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0.11913406330369902</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0.42732158602808035</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0.25421120418412535</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8.4300328170599332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0.18170305669468423</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0.3541737374096936</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9.8740990000680817E-2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1.0308418725009183</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9.8740990000681705E-2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0.35417373740969271</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0.467078239072797</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5.4584874694445524</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0.1151387389704599</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8.6107512196554659E-2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0.89895016353875867</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8.6107512196554659E-2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0.30885875676852859</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0.57672843658564688</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7.0648379286874956</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0.10306962615339188</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0.11965506563168438</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1.2491818434181581</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0.11965506563168393</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0.42919036759184781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0.64062588007958787</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4.4768112020680499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0.4622800873436228</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0.13837930807293208</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1.4446602677195921</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0.1383793080729312</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0.49635229219414434</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0.6216591935030733</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6.3553036937827683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0.25354974521033036</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0.14085070686416046</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3.9268123999763205E-2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0.40995362182649586</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3.9268123999763205E-2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0.14085070686416046</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0.19540339319208577</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9.0339490710105146</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0.28990444796919501</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0.11278099425067722</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1.1774175172345425</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0.11278099425067722</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0.40453378320662736</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0.50272734406212827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8.2334474825430632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1.7118750418467812</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0.40763710409276133</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0.113646176911673</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1.1864499009923879</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0.113646176911673</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0.40763710409276221</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0.31645178915528849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6.553083160023613</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0.81586411998475405</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0.41238293022493888</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0.11496927775503085</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1.2002628853554791</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0.11496927775503174</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0.41238293022493977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0.12852290422553203</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8.2066443055876022</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0.30365571721354367</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0.13143714438167819</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1.3721850675149962</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0.13143714438167819</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0.47145146772171387</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0.95262288620191704</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7.6432944001358587</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0.2323428949655364</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0.33865271922673479</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9.441384617456805E-2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0.98566710724628059</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9.441384617456805E-2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0.33865271922673479</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0.94661123941933134</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7.0068757354450568</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Sheet1!$B$2:$B$6</c:f>
              <c:numCache>
                <c:formatCode>0.0</c:formatCode>
                <c:ptCount val="5"/>
                <c:pt idx="0">
                  <c:v>8.7612267226663558</c:v>
                </c:pt>
                <c:pt idx="1">
                  <c:v>8.7919152309449267</c:v>
                </c:pt>
                <c:pt idx="2">
                  <c:v>8.8012110480588692</c:v>
                </c:pt>
                <c:pt idx="3">
                  <c:v>8.8040971719624643</c:v>
                </c:pt>
                <c:pt idx="4">
                  <c:v>8.8524306208347774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Tameside and Glossop Integrated Care NHS Foundation Trust</c:v>
                </c:pt>
                <c:pt idx="3">
                  <c:v>Lancashire Teaching Hospitals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Sheet1!$B$2:$B$6</c:f>
              <c:numCache>
                <c:formatCode>0.0</c:formatCode>
                <c:ptCount val="5"/>
                <c:pt idx="0">
                  <c:v>9.6669523023041464</c:v>
                </c:pt>
                <c:pt idx="1">
                  <c:v>9.6273819970672836</c:v>
                </c:pt>
                <c:pt idx="2">
                  <c:v>9.5724098540705498</c:v>
                </c:pt>
                <c:pt idx="3">
                  <c:v>9.3585729068283943</c:v>
                </c:pt>
                <c:pt idx="4">
                  <c:v>9.2354170263828248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Liverpool Heart and Chest Hospital NHS Foundation Trust</c:v>
                </c:pt>
                <c:pt idx="1">
                  <c:v>The Clatterbridge Cancer Centre NHS Foundation Trust</c:v>
                </c:pt>
                <c:pt idx="2">
                  <c:v>The Christie NHS Foundation Trust</c:v>
                </c:pt>
                <c:pt idx="3">
                  <c:v>The Walton Centre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9.2354170263828248</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4.815935637840596E-2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0.22072631822047128</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6.153684725381936E-2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0.64243592099383662</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6.153684725381936E-2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0.22072631822047128</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0.15019890719636741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9.2354170263828248</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Sheet1!$B$2:$B$6</c:f>
              <c:numCache>
                <c:formatCode>0.0</c:formatCode>
                <c:ptCount val="5"/>
                <c:pt idx="0">
                  <c:v>8.7834566677140682</c:v>
                </c:pt>
                <c:pt idx="1">
                  <c:v>8.8570770221304116</c:v>
                </c:pt>
                <c:pt idx="2">
                  <c:v>8.8790126842934534</c:v>
                </c:pt>
                <c:pt idx="3">
                  <c:v>8.9049734474072615</c:v>
                </c:pt>
                <c:pt idx="4">
                  <c:v>8.9489984977298249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Bolton NHS Foundation Trust</c:v>
                </c:pt>
                <c:pt idx="1">
                  <c:v>Liverpool University Hospitals NHS Foundation Trust</c:v>
                </c:pt>
                <c:pt idx="2">
                  <c:v>North Cheshire and Mersey NHS Foundation Trust</c:v>
                </c:pt>
                <c:pt idx="3">
                  <c:v>Tameside and Glossop Integrated Care NHS Foundation Trust</c:v>
                </c:pt>
                <c:pt idx="4">
                  <c:v>Wrightington, Wigan and Leigh Teaching Hospitals NHS Foundation Trust </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Sheet1!$B$2:$B$6</c:f>
              <c:numCache>
                <c:formatCode>0.0</c:formatCode>
                <c:ptCount val="5"/>
                <c:pt idx="0">
                  <c:v>9.7086643133653823</c:v>
                </c:pt>
                <c:pt idx="1">
                  <c:v>9.632717959340992</c:v>
                </c:pt>
                <c:pt idx="2">
                  <c:v>9.6093683066113815</c:v>
                </c:pt>
                <c:pt idx="3">
                  <c:v>9.3453028692336666</c:v>
                </c:pt>
                <c:pt idx="4">
                  <c:v>9.3399616506570169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Liverpool Women's NHS Foundation Trust</c:v>
                </c:pt>
                <c:pt idx="4">
                  <c:v>Wirral University Teaching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Your Trust</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9.3399616506570169</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0.21566804287151342</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0.19330606255404525</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5.3892284982273608E-2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0.56262777964953159</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5.3892284982273608E-2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0.19330606255404525</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0.13316815541577043</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9.3399616506570169</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Sheet1!$B$2:$B$6</c:f>
              <c:numCache>
                <c:formatCode>0.0</c:formatCode>
                <c:ptCount val="5"/>
                <c:pt idx="0">
                  <c:v>7.7267080901863894</c:v>
                </c:pt>
                <c:pt idx="1">
                  <c:v>7.750063141017459</c:v>
                </c:pt>
                <c:pt idx="2">
                  <c:v>7.8268606513811392</c:v>
                </c:pt>
                <c:pt idx="3">
                  <c:v>7.8891546569799216</c:v>
                </c:pt>
                <c:pt idx="4">
                  <c:v>7.9068852154021867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Lancashire Teaching Hospitals NHS Foundation Trust</c:v>
                </c:pt>
                <c:pt idx="1">
                  <c:v>Bolton NHS Foundation Trust</c:v>
                </c:pt>
                <c:pt idx="2">
                  <c:v>East Cheshire NHS Trust</c:v>
                </c:pt>
                <c:pt idx="3">
                  <c:v>North Cheshire and Mersey NHS Foundation Trust</c:v>
                </c:pt>
                <c:pt idx="4">
                  <c:v>East Lancashire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Sheet1!$B$2:$B$6</c:f>
              <c:numCache>
                <c:formatCode>0.0</c:formatCode>
                <c:ptCount val="5"/>
                <c:pt idx="0">
                  <c:v>9.3266838436296506</c:v>
                </c:pt>
                <c:pt idx="1">
                  <c:v>9.2209989792999778</c:v>
                </c:pt>
                <c:pt idx="2">
                  <c:v>9.2010569959399628</c:v>
                </c:pt>
                <c:pt idx="3">
                  <c:v>8.9071920774075295</c:v>
                </c:pt>
                <c:pt idx="4">
                  <c:v>8.8771013643203709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Clatterbridge Cancer Centre NHS Foundation Trust</c:v>
                </c:pt>
                <c:pt idx="1">
                  <c:v>Liverpool Heart and Chest Hospital NHS Foundation Trust</c:v>
                </c:pt>
                <c:pt idx="2">
                  <c:v>The Christie NHS Foundation Trust</c:v>
                </c:pt>
                <c:pt idx="3">
                  <c:v>The Walton Centre NHS Foundation Trust</c:v>
                </c:pt>
                <c:pt idx="4">
                  <c:v>Liverpool Women's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Your Trust</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8.3173183324000686</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0.20903965787113865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7.4564308940278323E-2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0.778440765574687</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7.4564308940278323E-2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0.2674544783738444</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0.37853063570747736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8.3173183324000686</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Sheet1!$G$2:$G$4</c:f>
              <c:numCache>
                <c:formatCode>0.0;;</c:formatCode>
                <c:ptCount val="3"/>
                <c:pt idx="0">
                  <c:v>7.0749101272780308</c:v>
                </c:pt>
                <c:pt idx="1">
                  <c:v>7.3521807167584567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(93)</c:v>
                </c:pt>
                <c:pt idx="1">
                  <c:v>Arrowe Park Hospital (68)</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2.9250898727219692</c:v>
                </c:pt>
                <c:pt idx="1">
                  <c:v>2.6478192832415433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Sheet1!$G$2:$G$4</c:f>
              <c:numCache>
                <c:formatCode>0.0;;</c:formatCode>
                <c:ptCount val="3"/>
                <c:pt idx="0">
                  <c:v>7.8179747170154199</c:v>
                </c:pt>
                <c:pt idx="1">
                  <c:v>7.8064995261725203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(96)</c:v>
                </c:pt>
                <c:pt idx="1">
                  <c:v>Arrowe Park Hospital (71)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2.1820252829845801</c:v>
                </c:pt>
                <c:pt idx="1">
                  <c:v>2.1935004738274797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Sheet1!$F$2:$F$4</c:f>
              <c:numCache>
                <c:formatCode>0.0;;</c:formatCode>
                <c:ptCount val="3"/>
                <c:pt idx="0">
                  <c:v>5.9733788107658929</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Sheet1!$G$2:$G$4</c:f>
              <c:numCache>
                <c:formatCode>0.0;;</c:formatCode>
                <c:ptCount val="3"/>
                <c:pt idx="0">
                  <c:v>0</c:v>
                </c:pt>
                <c:pt idx="1">
                  <c:v>5.8583440202153101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4.0266211892341071</c:v>
                </c:pt>
                <c:pt idx="1">
                  <c:v>4.1416559797846899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Sheet1!$G$2:$G$4</c:f>
              <c:numCache>
                <c:formatCode>0.0;;</c:formatCode>
                <c:ptCount val="3"/>
                <c:pt idx="0">
                  <c:v>8.6582543598005692</c:v>
                </c:pt>
                <c:pt idx="1">
                  <c:v>8.6056482220790169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1.3417456401994308</c:v>
                </c:pt>
                <c:pt idx="1">
                  <c:v>1.3943517779209831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Sheet1!$G$2:$G$4</c:f>
              <c:numCache>
                <c:formatCode>0.0;;</c:formatCode>
                <c:ptCount val="3"/>
                <c:pt idx="0">
                  <c:v>6.4133477456995687</c:v>
                </c:pt>
                <c:pt idx="1">
                  <c:v>6.155639967743233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3.5866522543004313</c:v>
                </c:pt>
                <c:pt idx="1">
                  <c:v>3.844360032256767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Sheet1!$G$2:$G$4</c:f>
              <c:numCache>
                <c:formatCode>0.0;;</c:formatCode>
                <c:ptCount val="3"/>
                <c:pt idx="0">
                  <c:v>8.1449030017783191</c:v>
                </c:pt>
                <c:pt idx="1">
                  <c:v>8.1752132227923617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1.8550969982216809</c:v>
                </c:pt>
                <c:pt idx="1">
                  <c:v>1.8247867772076383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Sheet1!$E$2:$E$4</c:f>
              <c:numCache>
                <c:formatCode>0.0;;</c:formatCode>
                <c:ptCount val="3"/>
                <c:pt idx="0">
                  <c:v>8.6025007282550927</c:v>
                </c:pt>
                <c:pt idx="1">
                  <c:v>8.6462666685457776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1.3974992717449073</c:v>
                </c:pt>
                <c:pt idx="1">
                  <c:v>1.3537333314542224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Sheet1!$G$2:$G$4</c:f>
              <c:numCache>
                <c:formatCode>0.0;;</c:formatCode>
                <c:ptCount val="3"/>
                <c:pt idx="0">
                  <c:v>3.6842980825538141</c:v>
                </c:pt>
                <c:pt idx="1">
                  <c:v>3.3881449259406149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6.3157019174461855</c:v>
                </c:pt>
                <c:pt idx="1">
                  <c:v>6.6118550740593847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Sheet1!$G$2:$G$4</c:f>
              <c:numCache>
                <c:formatCode>0.0;;</c:formatCode>
                <c:ptCount val="3"/>
                <c:pt idx="0">
                  <c:v>8.9556377646618781</c:v>
                </c:pt>
                <c:pt idx="1">
                  <c:v>8.8645016393391014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(369)</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1.0443622353381219</c:v>
                </c:pt>
                <c:pt idx="1">
                  <c:v>1.1354983606608986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Sheet1!$G$2:$G$4</c:f>
              <c:numCache>
                <c:formatCode>0.0;;</c:formatCode>
                <c:ptCount val="3"/>
                <c:pt idx="0">
                  <c:v>8.0681743841541191</c:v>
                </c:pt>
                <c:pt idx="1">
                  <c:v>7.9462816536644052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(277)</c:v>
                </c:pt>
                <c:pt idx="1">
                  <c:v>Arrowe Park Hospital (257)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1.9318256158458809</c:v>
                </c:pt>
                <c:pt idx="1">
                  <c:v>2.0537183463355948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Sheet1!$G$2:$G$4</c:f>
              <c:numCache>
                <c:formatCode>0.0;;</c:formatCode>
                <c:ptCount val="3"/>
                <c:pt idx="0">
                  <c:v>8.1186229668354919</c:v>
                </c:pt>
                <c:pt idx="1">
                  <c:v>7.934988728011235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(195)</c:v>
                </c:pt>
                <c:pt idx="1">
                  <c:v>Arrowe Park Hospital (177)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1.8813770331645081</c:v>
                </c:pt>
                <c:pt idx="1">
                  <c:v>2.065011271988765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Sheet1!$G$2:$G$4</c:f>
              <c:numCache>
                <c:formatCode>0.0;;</c:formatCode>
                <c:ptCount val="3"/>
                <c:pt idx="0">
                  <c:v>7.8616784008111296</c:v>
                </c:pt>
                <c:pt idx="1">
                  <c:v>7.62241905062531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(134)</c:v>
                </c:pt>
                <c:pt idx="1">
                  <c:v>Arrowe Park Hospital (122)</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2.1383215991888704</c:v>
                </c:pt>
                <c:pt idx="1">
                  <c:v>2.37758094937469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Sheet1!$G$2:$G$4</c:f>
              <c:numCache>
                <c:formatCode>0.0;;</c:formatCode>
                <c:ptCount val="3"/>
                <c:pt idx="0">
                  <c:v>6.4182054070475969</c:v>
                </c:pt>
                <c:pt idx="1">
                  <c:v>6.2005365425190169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(184)</c:v>
                </c:pt>
                <c:pt idx="1">
                  <c:v>Arrowe Park Hospital (173)</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3.5817945929524031</c:v>
                </c:pt>
                <c:pt idx="1">
                  <c:v>3.7994634574809831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Sheet1!$G$2:$G$4</c:f>
              <c:numCache>
                <c:formatCode>0.0;;</c:formatCode>
                <c:ptCount val="3"/>
                <c:pt idx="0">
                  <c:v>9.5117996360984343</c:v>
                </c:pt>
                <c:pt idx="1">
                  <c:v>9.4923753492972427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(358)</c:v>
                </c:pt>
                <c:pt idx="1">
                  <c:v>Arrowe Park Hospital (332)</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0.48820036390156574</c:v>
                </c:pt>
                <c:pt idx="1">
                  <c:v>0.50762465070275731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Sheet1!$G$2:$G$4</c:f>
              <c:numCache>
                <c:formatCode>0.0;;</c:formatCode>
                <c:ptCount val="3"/>
                <c:pt idx="0">
                  <c:v>8.7863394935217052</c:v>
                </c:pt>
                <c:pt idx="1">
                  <c:v>8.7238134621548618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(382)</c:v>
                </c:pt>
                <c:pt idx="1">
                  <c:v>Arrowe Park Hospital (355)</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1.2136605064782948</c:v>
                </c:pt>
                <c:pt idx="1">
                  <c:v>1.2761865378451382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Sheet1!$G$2:$G$4</c:f>
              <c:numCache>
                <c:formatCode>0.0;;</c:formatCode>
                <c:ptCount val="3"/>
                <c:pt idx="0">
                  <c:v>9.1258946311853393</c:v>
                </c:pt>
                <c:pt idx="1">
                  <c:v>9.1065232086159167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(398)</c:v>
                </c:pt>
                <c:pt idx="1">
                  <c:v>Arrowe Park Hospital (371)</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0.87410536881466072</c:v>
                </c:pt>
                <c:pt idx="1">
                  <c:v>0.89347679138408331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Sheet1!$G$2:$G$4</c:f>
              <c:numCache>
                <c:formatCode>0.0;;</c:formatCode>
                <c:ptCount val="3"/>
                <c:pt idx="0">
                  <c:v>9.0242600956201819</c:v>
                </c:pt>
                <c:pt idx="1">
                  <c:v>8.9853189216005909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(401)</c:v>
                </c:pt>
                <c:pt idx="1">
                  <c:v>Arrowe Park Hospital (373)</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0.97573990437981806</c:v>
                </c:pt>
                <c:pt idx="1">
                  <c:v>1.0146810783994091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Sheet1!$G$2:$G$4</c:f>
              <c:numCache>
                <c:formatCode>0.0;;</c:formatCode>
                <c:ptCount val="3"/>
                <c:pt idx="0">
                  <c:v>8.8951552907154081</c:v>
                </c:pt>
                <c:pt idx="1">
                  <c:v>8.8447740803667436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(374)</c:v>
                </c:pt>
                <c:pt idx="1">
                  <c:v>Arrowe Park Hospital (347)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1.1048447092845919</c:v>
                </c:pt>
                <c:pt idx="1">
                  <c:v>1.1552259196332564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Sheet1!$G$2:$G$4</c:f>
              <c:numCache>
                <c:formatCode>0.0;;</c:formatCode>
                <c:ptCount val="3"/>
                <c:pt idx="0">
                  <c:v>9.2309052198399879</c:v>
                </c:pt>
                <c:pt idx="1">
                  <c:v>9.1583599398898077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(402)</c:v>
                </c:pt>
                <c:pt idx="1">
                  <c:v>Arrowe Park Hospital (374)</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0.76909478016001209</c:v>
                </c:pt>
                <c:pt idx="1">
                  <c:v>0.84164006011019232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Sheet1!$G$2:$G$4</c:f>
              <c:numCache>
                <c:formatCode>0.0;;</c:formatCode>
                <c:ptCount val="3"/>
                <c:pt idx="0">
                  <c:v>9.061939024036235</c:v>
                </c:pt>
                <c:pt idx="1">
                  <c:v>9.061952102982433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(396)</c:v>
                </c:pt>
                <c:pt idx="1">
                  <c:v>Arrowe Park Hospital (368)</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0.93806097596376503</c:v>
                </c:pt>
                <c:pt idx="1">
                  <c:v>0.93804789701756697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Sheet1!$F$2:$F$4</c:f>
              <c:numCache>
                <c:formatCode>0.0;;</c:formatCode>
                <c:ptCount val="3"/>
                <c:pt idx="0">
                  <c:v>7.0999841005596034</c:v>
                </c:pt>
                <c:pt idx="1">
                  <c:v>6.9845113979854139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Sheet1!$G$2:$G$4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(397)</c:v>
                </c:pt>
                <c:pt idx="1">
                  <c:v>Arrowe Park Hospital (369)</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2.9000158994403966</c:v>
                </c:pt>
                <c:pt idx="1">
                  <c:v>3.0154886020145861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Sheet1!$G$2:$G$4</c:f>
              <c:numCache>
                <c:formatCode>0.0;;</c:formatCode>
                <c:ptCount val="3"/>
                <c:pt idx="0">
                  <c:v>8.1611398950898515</c:v>
                </c:pt>
                <c:pt idx="1">
                  <c:v>8.1018837174961664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(352)</c:v>
                </c:pt>
                <c:pt idx="1">
                  <c:v>Arrowe Park Hospital (326)</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1.8388601049101485</c:v>
                </c:pt>
                <c:pt idx="1">
                  <c:v>1.8981162825038336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Sheet1!$G$2:$G$4</c:f>
              <c:numCache>
                <c:formatCode>0.0;;</c:formatCode>
                <c:ptCount val="3"/>
                <c:pt idx="0">
                  <c:v>7.4003347993934181</c:v>
                </c:pt>
                <c:pt idx="1">
                  <c:v>7.3676838337151302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(387)</c:v>
                </c:pt>
                <c:pt idx="1">
                  <c:v>Arrowe Park Hospital (359)</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2.5996652006065819</c:v>
                </c:pt>
                <c:pt idx="1">
                  <c:v>2.6323161662848698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Sheet1!$G$2:$G$4</c:f>
              <c:numCache>
                <c:formatCode>0.0;;</c:formatCode>
                <c:ptCount val="3"/>
                <c:pt idx="0">
                  <c:v>8.985173981939278</c:v>
                </c:pt>
                <c:pt idx="1">
                  <c:v>8.9310006749528945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(395)</c:v>
                </c:pt>
                <c:pt idx="1">
                  <c:v>Arrowe Park Hospital (367)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1.014826018060722</c:v>
                </c:pt>
                <c:pt idx="1">
                  <c:v>1.0689993250471055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Sheet1!$G$2:$G$4</c:f>
              <c:numCache>
                <c:formatCode>0.0;;</c:formatCode>
                <c:ptCount val="3"/>
                <c:pt idx="0">
                  <c:v>7.9851085408382234</c:v>
                </c:pt>
                <c:pt idx="1">
                  <c:v>7.8897358241158146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(330)</c:v>
                </c:pt>
                <c:pt idx="1">
                  <c:v>Arrowe Park Hospital (308)</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2.0148914591617766</c:v>
                </c:pt>
                <c:pt idx="1">
                  <c:v>2.1102641758841854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Sheet1!$G$2:$G$4</c:f>
              <c:numCache>
                <c:formatCode>0.0;;</c:formatCode>
                <c:ptCount val="3"/>
                <c:pt idx="0">
                  <c:v>9.4923719783060587</c:v>
                </c:pt>
                <c:pt idx="1">
                  <c:v>9.4743323773694144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(390)</c:v>
                </c:pt>
                <c:pt idx="1">
                  <c:v>Arrowe Park Hospital (362)</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0.50762802169394128</c:v>
                </c:pt>
                <c:pt idx="1">
                  <c:v>0.52566762263058564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Sheet1!$G$2:$G$4</c:f>
              <c:numCache>
                <c:formatCode>0.0;;</c:formatCode>
                <c:ptCount val="3"/>
                <c:pt idx="0">
                  <c:v>8.8597206350986681</c:v>
                </c:pt>
                <c:pt idx="1">
                  <c:v>8.7897525461131725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(334)</c:v>
                </c:pt>
                <c:pt idx="1">
                  <c:v>Arrowe Park Hospital (310)</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1.1402793649013319</c:v>
                </c:pt>
                <c:pt idx="1">
                  <c:v>1.2102474538868275</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Sheet1!$D$2:$D$4</c:f>
              <c:numCache>
                <c:formatCode>0.0;;</c:formatCode>
                <c:ptCount val="3"/>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Sheet1!$G$2:$G$4</c:f>
              <c:numCache>
                <c:formatCode>0.0;;</c:formatCode>
                <c:ptCount val="3"/>
                <c:pt idx="0">
                  <c:v>8.32703324686854</c:v>
                </c:pt>
                <c:pt idx="1">
                  <c:v>8.2288799284824758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(362)</c:v>
                </c:pt>
                <c:pt idx="1">
                  <c:v>Arrowe Park Hospital (336)</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1.67296675313146</c:v>
                </c:pt>
                <c:pt idx="1">
                  <c:v>1.7711200715175242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Sheet1!$G$2:$G$4</c:f>
              <c:numCache>
                <c:formatCode>0.0;;</c:formatCode>
                <c:ptCount val="3"/>
                <c:pt idx="0">
                  <c:v>8.121248369610667</c:v>
                </c:pt>
                <c:pt idx="1">
                  <c:v>8.0700755780280993</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(44)</c:v>
                </c:pt>
                <c:pt idx="1">
                  <c:v>Arrowe Park Hospital (43)</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1.878751630389333</c:v>
                </c:pt>
                <c:pt idx="1">
                  <c:v>1.9299244219719007</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Sheet1!$G$2:$G$4</c:f>
              <c:numCache>
                <c:formatCode>0.0;;</c:formatCode>
                <c:ptCount val="3"/>
                <c:pt idx="0">
                  <c:v>8.6826517215226779</c:v>
                </c:pt>
                <c:pt idx="1">
                  <c:v>8.6298665548854618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(47)</c:v>
                </c:pt>
                <c:pt idx="1">
                  <c:v>Arrowe Park Hospital (46)</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1.3173482784773221</c:v>
                </c:pt>
                <c:pt idx="1">
                  <c:v>1.3701334451145382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Sheet1!$G$2:$G$4</c:f>
              <c:numCache>
                <c:formatCode>0.0;;</c:formatCode>
                <c:ptCount val="3"/>
                <c:pt idx="0">
                  <c:v>7.9360070226920172</c:v>
                </c:pt>
                <c:pt idx="1">
                  <c:v>7.7715483164820434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(40)</c:v>
                </c:pt>
                <c:pt idx="1">
                  <c:v>Arrowe Park Hospital (39)</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2.0639929773079828</c:v>
                </c:pt>
                <c:pt idx="1">
                  <c:v>2.2284516835179566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Sheet1!$G$2:$G$4</c:f>
              <c:numCache>
                <c:formatCode>0.0;;</c:formatCode>
                <c:ptCount val="3"/>
                <c:pt idx="0">
                  <c:v>8.7853310811402689</c:v>
                </c:pt>
                <c:pt idx="1">
                  <c:v>8.9307230080384574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(111)</c:v>
                </c:pt>
                <c:pt idx="1">
                  <c:v>Arrowe Park Hospital (106)</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1.2146689188597311</c:v>
                </c:pt>
                <c:pt idx="1">
                  <c:v>1.0692769919615426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Sheet1!$D$2:$D$4</c:f>
              <c:numCache>
                <c:formatCode>0.0;;</c:formatCode>
                <c:ptCount val="3"/>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Sheet1!$G$2:$G$4</c:f>
              <c:numCache>
                <c:formatCode>0.0;;</c:formatCode>
                <c:ptCount val="3"/>
                <c:pt idx="0">
                  <c:v>7.4173676064243432</c:v>
                </c:pt>
                <c:pt idx="1">
                  <c:v>7.3956724613207392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(110)</c:v>
                </c:pt>
                <c:pt idx="1">
                  <c:v>Arrowe Park Hospital (106)</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2.5826323935756568</c:v>
                </c:pt>
                <c:pt idx="1">
                  <c:v>2.6043275386792608</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Sheet1!$G$2:$G$4</c:f>
              <c:numCache>
                <c:formatCode>0.0;;</c:formatCode>
                <c:ptCount val="3"/>
                <c:pt idx="0">
                  <c:v>6.309680586681389</c:v>
                </c:pt>
                <c:pt idx="1">
                  <c:v>6.1068950184730806</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(76)</c:v>
                </c:pt>
                <c:pt idx="1">
                  <c:v>Arrowe Park Hospital (73)</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3.690319413318611</c:v>
                </c:pt>
                <c:pt idx="1">
                  <c:v>3.8931049815269194</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Sheet1!$G$2:$G$4</c:f>
              <c:numCache>
                <c:formatCode>0.0;;</c:formatCode>
                <c:ptCount val="3"/>
                <c:pt idx="0">
                  <c:v>7.0074824764085646</c:v>
                </c:pt>
                <c:pt idx="1">
                  <c:v>7.2375711130730469</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c:v>
                </c:pt>
                <c:pt idx="1">
                  <c:v>Arrowe Park Hospital (34)</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2.9925175235914354</c:v>
                </c:pt>
                <c:pt idx="1">
                  <c:v>2.7624288869269531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Sheet1!$G$2:$G$4</c:f>
              <c:numCache>
                <c:formatCode>0.0;;</c:formatCode>
                <c:ptCount val="3"/>
                <c:pt idx="0">
                  <c:v>7.5498931566023089</c:v>
                </c:pt>
                <c:pt idx="1">
                  <c:v>7.4152224627207399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(38)</c:v>
                </c:pt>
                <c:pt idx="1">
                  <c:v>Arrowe Park Hospital (38)</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2.4501068433976911</c:v>
                </c:pt>
                <c:pt idx="1">
                  <c:v>2.5847775372792601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Sheet1!$G$2:$G$4</c:f>
              <c:numCache>
                <c:formatCode>0.0;;</c:formatCode>
                <c:ptCount val="3"/>
                <c:pt idx="0">
                  <c:v>7.0648379286874956</c:v>
                </c:pt>
                <c:pt idx="1">
                  <c:v>6.969510682846038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(377)</c:v>
                </c:pt>
                <c:pt idx="1">
                  <c:v>Arrowe Park Hospital (349)</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2.9351620713125044</c:v>
                </c:pt>
                <c:pt idx="1">
                  <c:v>3.030489317153962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Sheet1!$G$2:$G$4</c:f>
              <c:numCache>
                <c:formatCode>0.0;;</c:formatCode>
                <c:ptCount val="3"/>
                <c:pt idx="0">
                  <c:v>5.4584874694445524</c:v>
                </c:pt>
                <c:pt idx="1">
                  <c:v>5.2200949779848331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(268)</c:v>
                </c:pt>
                <c:pt idx="1">
                  <c:v>Arrowe Park Hospital (251)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4.5415125305554476</c:v>
                </c:pt>
                <c:pt idx="1">
                  <c:v>4.7799050220151669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Sheet1!$G$2:$G$4</c:f>
              <c:numCache>
                <c:formatCode>0.0;;</c:formatCode>
                <c:ptCount val="3"/>
                <c:pt idx="0">
                  <c:v>8.4300328170599332</c:v>
                </c:pt>
                <c:pt idx="1">
                  <c:v>8.4684833787286156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(139)</c:v>
                </c:pt>
                <c:pt idx="1">
                  <c:v>Arrowe Park Hospital (131)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1.5699671829400668</c:v>
                </c:pt>
                <c:pt idx="1">
                  <c:v>1.5315166212713844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Sheet1!$G$2:$G$4</c:f>
              <c:numCache>
                <c:formatCode>0.0;;</c:formatCode>
                <c:ptCount val="3"/>
                <c:pt idx="0">
                  <c:v>7.406903888884063</c:v>
                </c:pt>
                <c:pt idx="1">
                  <c:v>7.3365537648707857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(399)</c:v>
                </c:pt>
                <c:pt idx="1">
                  <c:v>Arrowe Park Hospital (371)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2.593096111115937</c:v>
                </c:pt>
                <c:pt idx="1">
                  <c:v>2.6634462351292143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Sheet1!$G$2:$G$4</c:f>
              <c:numCache>
                <c:formatCode>0.0;;</c:formatCode>
                <c:ptCount val="3"/>
                <c:pt idx="0">
                  <c:v>8.2334474825430632</c:v>
                </c:pt>
                <c:pt idx="1">
                  <c:v>8.1762414750531551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(376)</c:v>
                </c:pt>
                <c:pt idx="1">
                  <c:v>Arrowe Park Hospital (349)</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1.7665525174569368</c:v>
                </c:pt>
                <c:pt idx="1">
                  <c:v>1.8237585249468449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Sheet1!$G$2:$G$4</c:f>
              <c:numCache>
                <c:formatCode>0.0;;</c:formatCode>
                <c:ptCount val="3"/>
                <c:pt idx="0">
                  <c:v>9.0339490710105146</c:v>
                </c:pt>
                <c:pt idx="1">
                  <c:v>8.9906006163673684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(297)</c:v>
                </c:pt>
                <c:pt idx="1">
                  <c:v>Arrowe Park Hospital (271)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0.96605092898948541</c:v>
                </c:pt>
                <c:pt idx="1">
                  <c:v>1.0093993836326316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Sheet1!$G$2:$G$4</c:f>
              <c:numCache>
                <c:formatCode>0.0;;</c:formatCode>
                <c:ptCount val="3"/>
                <c:pt idx="0">
                  <c:v>6.3553036937827683</c:v>
                </c:pt>
                <c:pt idx="1">
                  <c:v>6.105514042893768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(224)</c:v>
                </c:pt>
                <c:pt idx="1">
                  <c:v>Arrowe Park Hospital (211)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3.6446963062172317</c:v>
                </c:pt>
                <c:pt idx="1">
                  <c:v>3.894485957106232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Sheet1!$G$2:$G$4</c:f>
              <c:numCache>
                <c:formatCode>0.0;;</c:formatCode>
                <c:ptCount val="3"/>
                <c:pt idx="0">
                  <c:v>4.4768112020680499</c:v>
                </c:pt>
                <c:pt idx="1">
                  <c:v>4.4192187447616051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(308)</c:v>
                </c:pt>
                <c:pt idx="1">
                  <c:v>Arrowe Park Hospital (290)</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5.5231887979319501</c:v>
                </c:pt>
                <c:pt idx="1">
                  <c:v>5.5807812552383949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Sheet1!$G$2:$G$4</c:f>
              <c:numCache>
                <c:formatCode>0.0;;</c:formatCode>
                <c:ptCount val="3"/>
                <c:pt idx="0">
                  <c:v>7.0068757354450568</c:v>
                </c:pt>
                <c:pt idx="1">
                  <c:v>6.9293550434042501</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(348)</c:v>
                </c:pt>
                <c:pt idx="1">
                  <c:v>Arrowe Park Hospital (321)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2.9931242645549432</c:v>
                </c:pt>
                <c:pt idx="1">
                  <c:v>3.0706449565957499</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Sheet1!$G$2:$G$4</c:f>
              <c:numCache>
                <c:formatCode>0.0;;</c:formatCode>
                <c:ptCount val="3"/>
                <c:pt idx="0">
                  <c:v>7.6432944001358587</c:v>
                </c:pt>
                <c:pt idx="1">
                  <c:v>7.6133895673413017</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(364)</c:v>
                </c:pt>
                <c:pt idx="1">
                  <c:v>Arrowe Park Hospital (337)</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2.3567055998641413</c:v>
                </c:pt>
                <c:pt idx="1">
                  <c:v>2.3866104326586983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Sheet1!$G$2:$G$4</c:f>
              <c:numCache>
                <c:formatCode>0.0;;</c:formatCode>
                <c:ptCount val="3"/>
                <c:pt idx="0">
                  <c:v>8.2066443055876022</c:v>
                </c:pt>
                <c:pt idx="1">
                  <c:v>8.1835796879249632</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(193)</c:v>
                </c:pt>
                <c:pt idx="1">
                  <c:v>Arrowe Park Hospital (181)</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1.7933556944123978</c:v>
                </c:pt>
                <c:pt idx="1">
                  <c:v>1.8164203120750368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Sheet1!$G$2:$G$4</c:f>
              <c:numCache>
                <c:formatCode>0.0;;</c:formatCode>
                <c:ptCount val="3"/>
                <c:pt idx="0">
                  <c:v>6.553083160023613</c:v>
                </c:pt>
                <c:pt idx="1">
                  <c:v>6.5283806169058964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(209)</c:v>
                </c:pt>
                <c:pt idx="1">
                  <c:v>Arrowe Park Hospital (196)</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3.446916839976387</c:v>
                </c:pt>
                <c:pt idx="1">
                  <c:v>3.4716193830941036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Sheet1!$G$2:$G$4</c:f>
              <c:numCache>
                <c:formatCode>0.0;;</c:formatCode>
                <c:ptCount val="3"/>
                <c:pt idx="0">
                  <c:v>9.2354170263828248</c:v>
                </c:pt>
                <c:pt idx="1">
                  <c:v>9.1856817124392958</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(392)</c:v>
                </c:pt>
                <c:pt idx="1">
                  <c:v>Arrowe Park Hospital (364)</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0.7645829736171752</c:v>
                </c:pt>
                <c:pt idx="1">
                  <c:v>0.81431828756070423</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Sheet1!$D$2:$D$4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Sheet1!$E$2:$E$4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Sheet1!$F$2:$F$4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Sheet1!$G$2:$G$4</c:f>
              <c:numCache>
                <c:formatCode>0.0;;</c:formatCode>
                <c:ptCount val="3"/>
                <c:pt idx="0">
                  <c:v>9.3399616506570169</c:v>
                </c:pt>
                <c:pt idx="1">
                  <c:v>9.309189378593711</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Sheet1!$H$2:$H$4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Sheet1!$I$2:$I$4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(391)</c:v>
                </c:pt>
                <c:pt idx="1">
                  <c:v>Arrowe Park Hospital (363)</c:v>
                </c:pt>
                <c:pt idx="2">
                  <c:v>Clatterbridge Hospital (-)</c:v>
                </c:pt>
              </c:strCache>
            </c:strRef>
          </c:cat>
          <c:val>
            <c:numRef>
              <c:f>Sheet1!$J$2:$J$4</c:f>
              <c:numCache>
                <c:formatCode>0.0;;</c:formatCode>
                <c:ptCount val="3"/>
                <c:pt idx="0">
                  <c:v>0</c:v>
                </c:pt>
                <c:pt idx="1">
                  <c:v>0</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0.66003834934298311</c:v>
                </c:pt>
                <c:pt idx="1">
                  <c:v>0.69081062140628902</c:v>
                </c:pt>
                <c:pt idx="2">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Sheet1!$D$2:$D$4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Sheet1!$E$2:$E$4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Sheet1!$F$2:$F$4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Sheet1!$G$2:$G$4</c:f>
              <c:numCache>
                <c:formatCode>0.0;;</c:formatCode>
                <c:ptCount val="3"/>
                <c:pt idx="0">
                  <c:v>8.3173183324000686</c:v>
                </c:pt>
                <c:pt idx="1">
                  <c:v>8.2493982439501714</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Sheet1!$H$2:$H$4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Sheet1!$I$2:$I$4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Your trust (394)</c:v>
                </c:pt>
                <c:pt idx="1">
                  <c:v>Arrowe Park Hospital (366)</c:v>
                </c:pt>
                <c:pt idx="2">
                  <c:v>Clatterbridge Hospital (-)</c:v>
                </c:pt>
              </c:strCache>
            </c:strRef>
          </c:cat>
          <c:val>
            <c:numRef>
              <c:f>Sheet1!$J$2:$J$4</c:f>
              <c:numCache>
                <c:formatCode>0.0;;</c:formatCode>
                <c:ptCount val="3"/>
                <c:pt idx="0">
                  <c:v>0</c:v>
                </c:pt>
                <c:pt idx="1">
                  <c:v>0</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Sheet1!$C$2:$C$4</c:f>
              <c:numCache>
                <c:formatCode>0.0</c:formatCode>
                <c:ptCount val="3"/>
                <c:pt idx="0">
                  <c:v>1.6826816675999314</c:v>
                </c:pt>
                <c:pt idx="1">
                  <c:v>1.7506017560498286</c:v>
                </c:pt>
                <c:pt idx="2">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0.66666666666666663</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7.0116085847464582</c:v>
                </c:pt>
                <c:pt idx="1">
                  <c:v>7.0749101272780308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7.9042960759239049</c:v>
                </c:pt>
                <c:pt idx="1">
                  <c:v>7.8179747170154199</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7.1884572519588739</c:v>
                </c:pt>
                <c:pt idx="1">
                  <c:v>6.4198162372577103</c:v>
                </c:pt>
                <c:pt idx="2">
                  <c:v>5.9985298345300304</c:v>
                </c:pt>
                <c:pt idx="3">
                  <c:v>6.4763151608258154</c:v>
                </c:pt>
                <c:pt idx="4">
                  <c:v>6.1895671249797353</c:v>
                </c:pt>
                <c:pt idx="5">
                  <c:v>5.9733788107658929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6.3202114521938926</c:v>
                </c:pt>
                <c:pt idx="1">
                  <c:v>6.8141531527985988</c:v>
                </c:pt>
                <c:pt idx="2">
                  <c:v>6.4133477456995687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8.4148372679592924</c:v>
                </c:pt>
                <c:pt idx="1">
                  <c:v>8.4129375017067947</c:v>
                </c:pt>
                <c:pt idx="2">
                  <c:v>8.6582543598005692</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8.3614995018857012</c:v>
                </c:pt>
                <c:pt idx="1">
                  <c:v>7.7985478219054274</c:v>
                </c:pt>
                <c:pt idx="2">
                  <c:v>8.1449030017783191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8.6887794625142281</c:v>
                </c:pt>
                <c:pt idx="1">
                  <c:v>9.4276944853199112</c:v>
                </c:pt>
                <c:pt idx="2">
                  <c:v>8.6025007282550927</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3.7056033174340448</c:v>
                </c:pt>
                <c:pt idx="1">
                  <c:v>4.1854156082273253</c:v>
                </c:pt>
                <c:pt idx="2">
                  <c:v>3.6842980825538141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9.3229327824381247</c:v>
                </c:pt>
                <c:pt idx="1">
                  <c:v>9.284606694954979</c:v>
                </c:pt>
                <c:pt idx="2">
                  <c:v>9.1542919277417916</c:v>
                </c:pt>
                <c:pt idx="3">
                  <c:v>9.039674843015483</c:v>
                </c:pt>
                <c:pt idx="4">
                  <c:v>9.0371744388898776</c:v>
                </c:pt>
                <c:pt idx="5">
                  <c:v>8.9556377646618781</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8.7344900372394054</c:v>
                </c:pt>
                <c:pt idx="1">
                  <c:v>8.430636278465137</c:v>
                </c:pt>
                <c:pt idx="2">
                  <c:v>8.1012585507328279</c:v>
                </c:pt>
                <c:pt idx="3">
                  <c:v>7.6845402991993899</c:v>
                </c:pt>
                <c:pt idx="4">
                  <c:v>8.1699261464651549</c:v>
                </c:pt>
                <c:pt idx="5">
                  <c:v>8.0681743841541191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7.7009724780147781</c:v>
                </c:pt>
                <c:pt idx="1">
                  <c:v>8.092091187118891</c:v>
                </c:pt>
                <c:pt idx="2">
                  <c:v>7.8069100491425001</c:v>
                </c:pt>
                <c:pt idx="3">
                  <c:v>7.3961359914828346</c:v>
                </c:pt>
                <c:pt idx="4">
                  <c:v>7.574219213816086</c:v>
                </c:pt>
                <c:pt idx="5">
                  <c:v>8.1186229668354919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7.7324317472831048</c:v>
                </c:pt>
                <c:pt idx="1">
                  <c:v>7.8616784008111296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6.2533810023332492</c:v>
                </c:pt>
                <c:pt idx="1">
                  <c:v>6.4182054070475969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9.4164181759036296</c:v>
                </c:pt>
                <c:pt idx="1">
                  <c:v>9.306621682048565</c:v>
                </c:pt>
                <c:pt idx="2">
                  <c:v>9.5748508519567181</c:v>
                </c:pt>
                <c:pt idx="3">
                  <c:v>9.5026711477381696</c:v>
                </c:pt>
                <c:pt idx="4">
                  <c:v>9.4154985711139059</c:v>
                </c:pt>
                <c:pt idx="5">
                  <c:v>9.5117996360984343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8.8563427284508212</c:v>
                </c:pt>
                <c:pt idx="1">
                  <c:v>8.866834049188153</c:v>
                </c:pt>
                <c:pt idx="2">
                  <c:v>8.8758065272109636</c:v>
                </c:pt>
                <c:pt idx="3">
                  <c:v>8.7630442116126659</c:v>
                </c:pt>
                <c:pt idx="4">
                  <c:v>8.6702156929387044</c:v>
                </c:pt>
                <c:pt idx="5">
                  <c:v>8.7863394935217052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9.1961117034615025</c:v>
                </c:pt>
                <c:pt idx="1">
                  <c:v>9.1287362408526604</c:v>
                </c:pt>
                <c:pt idx="2">
                  <c:v>9.1139138631462302</c:v>
                </c:pt>
                <c:pt idx="3">
                  <c:v>8.9809277563507894</c:v>
                </c:pt>
                <c:pt idx="4">
                  <c:v>9.0183105750394912</c:v>
                </c:pt>
                <c:pt idx="5">
                  <c:v>9.1258946311853393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8.8914436295154005</c:v>
                </c:pt>
                <c:pt idx="1">
                  <c:v>8.8010494525731406</c:v>
                </c:pt>
                <c:pt idx="2">
                  <c:v>8.8496522240534841</c:v>
                </c:pt>
                <c:pt idx="3">
                  <c:v>8.7669645478823686</c:v>
                </c:pt>
                <c:pt idx="4">
                  <c:v>8.8432833766640808</c:v>
                </c:pt>
                <c:pt idx="5">
                  <c:v>9.0242600956201819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9.1242459226718111</c:v>
                </c:pt>
                <c:pt idx="1">
                  <c:v>9.1103828961280584</c:v>
                </c:pt>
                <c:pt idx="2">
                  <c:v>9.0032499594877393</c:v>
                </c:pt>
                <c:pt idx="3">
                  <c:v>8.6366979768516057</c:v>
                </c:pt>
                <c:pt idx="4">
                  <c:v>8.6834749744564164</c:v>
                </c:pt>
                <c:pt idx="5">
                  <c:v>8.8951552907154081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9.3508019989007511</c:v>
                </c:pt>
                <c:pt idx="1">
                  <c:v>9.1350331157076674</c:v>
                </c:pt>
                <c:pt idx="2">
                  <c:v>9.0933479194670106</c:v>
                </c:pt>
                <c:pt idx="3">
                  <c:v>8.9461052969686801</c:v>
                </c:pt>
                <c:pt idx="4">
                  <c:v>9.0905344401585424</c:v>
                </c:pt>
                <c:pt idx="5">
                  <c:v>9.2309052198399879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8.9893744103574225</c:v>
                </c:pt>
                <c:pt idx="1">
                  <c:v>8.8985388038068969</c:v>
                </c:pt>
                <c:pt idx="2">
                  <c:v>8.8764626586536153</c:v>
                </c:pt>
                <c:pt idx="3">
                  <c:v>8.8026146955621467</c:v>
                </c:pt>
                <c:pt idx="4">
                  <c:v>8.7334460142929977</c:v>
                </c:pt>
                <c:pt idx="5">
                  <c:v>9.061939024036235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7.7070870738574477</c:v>
                </c:pt>
                <c:pt idx="1">
                  <c:v>7.6813532109508786</c:v>
                </c:pt>
                <c:pt idx="2">
                  <c:v>6.8170444655320006</c:v>
                </c:pt>
                <c:pt idx="3">
                  <c:v>6.9395017464474318</c:v>
                </c:pt>
                <c:pt idx="4">
                  <c:v>7.2950111921026801</c:v>
                </c:pt>
                <c:pt idx="5">
                  <c:v>7.0999841005596034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8.214294808724679</c:v>
                </c:pt>
                <c:pt idx="1">
                  <c:v>8.3309490918126059</c:v>
                </c:pt>
                <c:pt idx="2">
                  <c:v>7.751552147629635</c:v>
                </c:pt>
                <c:pt idx="3">
                  <c:v>7.4080929105968041</c:v>
                </c:pt>
                <c:pt idx="4">
                  <c:v>8.0045331743508275</c:v>
                </c:pt>
                <c:pt idx="5">
                  <c:v>8.1611398950898515</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7.5141929630185764</c:v>
                </c:pt>
                <c:pt idx="1">
                  <c:v>7.3242149257321287</c:v>
                </c:pt>
                <c:pt idx="2">
                  <c:v>7.3125267199068302</c:v>
                </c:pt>
                <c:pt idx="3">
                  <c:v>7.0811953614800647</c:v>
                </c:pt>
                <c:pt idx="4">
                  <c:v>7.4001989462848972</c:v>
                </c:pt>
                <c:pt idx="5">
                  <c:v>7.4003347993934181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8.9332826001961099</c:v>
                </c:pt>
                <c:pt idx="1">
                  <c:v>8.9585298397315292</c:v>
                </c:pt>
                <c:pt idx="2">
                  <c:v>8.8978479664900423</c:v>
                </c:pt>
                <c:pt idx="3">
                  <c:v>8.8574494803757791</c:v>
                </c:pt>
                <c:pt idx="4">
                  <c:v>9.0248212098145633</c:v>
                </c:pt>
                <c:pt idx="5">
                  <c:v>8.985173981939278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8.008662274528648</c:v>
                </c:pt>
                <c:pt idx="1">
                  <c:v>8.1022928263480445</c:v>
                </c:pt>
                <c:pt idx="2">
                  <c:v>7.7627538082106247</c:v>
                </c:pt>
                <c:pt idx="3">
                  <c:v>7.8178714919789849</c:v>
                </c:pt>
                <c:pt idx="4">
                  <c:v>7.879086331873105</c:v>
                </c:pt>
                <c:pt idx="5">
                  <c:v>7.9851085408382234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9.4248575246307205</c:v>
                </c:pt>
                <c:pt idx="1">
                  <c:v>9.4077290795222481</c:v>
                </c:pt>
                <c:pt idx="2">
                  <c:v>9.4704895119976342</c:v>
                </c:pt>
                <c:pt idx="3">
                  <c:v>9.2842462421754934</c:v>
                </c:pt>
                <c:pt idx="4">
                  <c:v>9.4395565317085826</c:v>
                </c:pt>
                <c:pt idx="5">
                  <c:v>9.4923719783060587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8.993006568675737</c:v>
                </c:pt>
                <c:pt idx="1">
                  <c:v>9.1196466162444416</c:v>
                </c:pt>
                <c:pt idx="2">
                  <c:v>8.9127059334419219</c:v>
                </c:pt>
                <c:pt idx="3">
                  <c:v>8.9121985138107949</c:v>
                </c:pt>
                <c:pt idx="4">
                  <c:v>8.8287475864324243</c:v>
                </c:pt>
                <c:pt idx="5">
                  <c:v>8.8597206350986681</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8.4595099069651898</c:v>
                </c:pt>
                <c:pt idx="1">
                  <c:v>8.5149711999812645</c:v>
                </c:pt>
                <c:pt idx="2">
                  <c:v>8.0996175995454252</c:v>
                </c:pt>
                <c:pt idx="3">
                  <c:v>7.9286309318204067</c:v>
                </c:pt>
                <c:pt idx="4">
                  <c:v>8.2325561187388772</c:v>
                </c:pt>
                <c:pt idx="5">
                  <c:v>8.32703324686854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7.0074824764085646</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1">
                  <c:v>7.5498931566023089</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7.5046082568581456</c:v>
                </c:pt>
                <c:pt idx="1">
                  <c:v>7.4688095306937976</c:v>
                </c:pt>
                <c:pt idx="2">
                  <c:v>7.2113358935371563</c:v>
                </c:pt>
                <c:pt idx="3">
                  <c:v>6.4628342095271556</c:v>
                </c:pt>
                <c:pt idx="4">
                  <c:v>6.9376862856912664</c:v>
                </c:pt>
                <c:pt idx="5">
                  <c:v>7.0648379286874956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8.9657486328430398</c:v>
                </c:pt>
                <c:pt idx="1">
                  <c:v>8.8199895177869738</c:v>
                </c:pt>
                <c:pt idx="2">
                  <c:v>8.4941204461850983</c:v>
                </c:pt>
                <c:pt idx="3">
                  <c:v>8.2082457501282438</c:v>
                </c:pt>
                <c:pt idx="4">
                  <c:v>9.1456102224079565</c:v>
                </c:pt>
                <c:pt idx="5">
                  <c:v>8.4300328170599332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7.5417467782159173</c:v>
                </c:pt>
                <c:pt idx="1">
                  <c:v>7.3257405624821716</c:v>
                </c:pt>
                <c:pt idx="2">
                  <c:v>7.0416167642578404</c:v>
                </c:pt>
                <c:pt idx="3">
                  <c:v>6.8553976337650431</c:v>
                </c:pt>
                <c:pt idx="4">
                  <c:v>7.4391216783523761</c:v>
                </c:pt>
                <c:pt idx="5">
                  <c:v>7.406903888884063</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7.7388365324235586</c:v>
                </c:pt>
                <c:pt idx="1">
                  <c:v>7.8200084183214731</c:v>
                </c:pt>
                <c:pt idx="2">
                  <c:v>8.0555403510468597</c:v>
                </c:pt>
                <c:pt idx="3">
                  <c:v>7.9955001497334219</c:v>
                </c:pt>
                <c:pt idx="4">
                  <c:v>7.6462876145241738</c:v>
                </c:pt>
                <c:pt idx="5">
                  <c:v>8.2334474825430632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9.1076763439705122</c:v>
                </c:pt>
                <c:pt idx="1">
                  <c:v>9.3165358259910604</c:v>
                </c:pt>
                <c:pt idx="2">
                  <c:v>8.8891780126241731</c:v>
                </c:pt>
                <c:pt idx="3">
                  <c:v>9.2911734452953727</c:v>
                </c:pt>
                <c:pt idx="4">
                  <c:v>9.0339490710105146</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4.693777666122374</c:v>
                </c:pt>
                <c:pt idx="1">
                  <c:v>4.6020693206984937</c:v>
                </c:pt>
                <c:pt idx="2">
                  <c:v>4.4386145736556459</c:v>
                </c:pt>
                <c:pt idx="3">
                  <c:v>4.1061871603840112</c:v>
                </c:pt>
                <c:pt idx="4">
                  <c:v>4.8168803724906732</c:v>
                </c:pt>
                <c:pt idx="5">
                  <c:v>4.4768112020680499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6.9033090772188928</c:v>
                </c:pt>
                <c:pt idx="1">
                  <c:v>6.6156683301872521</c:v>
                </c:pt>
                <c:pt idx="2">
                  <c:v>6.7717086940135296</c:v>
                </c:pt>
                <c:pt idx="3">
                  <c:v>6.4277816838110136</c:v>
                </c:pt>
                <c:pt idx="4">
                  <c:v>6.8176459087051873</c:v>
                </c:pt>
                <c:pt idx="5">
                  <c:v>7.0068757354450568</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7.8848206742053843</c:v>
                </c:pt>
                <c:pt idx="1">
                  <c:v>7.7339687396531103</c:v>
                </c:pt>
                <c:pt idx="2">
                  <c:v>7.6271777172477639</c:v>
                </c:pt>
                <c:pt idx="3">
                  <c:v>7.2105991100549653</c:v>
                </c:pt>
                <c:pt idx="4">
                  <c:v>7.6935772478326481</c:v>
                </c:pt>
                <c:pt idx="5">
                  <c:v>7.6432944001358587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8.3214008690421668</c:v>
                </c:pt>
                <c:pt idx="1">
                  <c:v>8.0768376751921984</c:v>
                </c:pt>
                <c:pt idx="2">
                  <c:v>8.1608227446053938</c:v>
                </c:pt>
                <c:pt idx="3">
                  <c:v>7.4881482834964634</c:v>
                </c:pt>
                <c:pt idx="4">
                  <c:v>8.1667201904480038</c:v>
                </c:pt>
                <c:pt idx="5">
                  <c:v>8.2066443055876022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6.4136471395375292</c:v>
                </c:pt>
                <c:pt idx="1">
                  <c:v>6.553083160023613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9.0693811366471291</c:v>
                </c:pt>
                <c:pt idx="1">
                  <c:v>9.1957275872696354</c:v>
                </c:pt>
                <c:pt idx="2">
                  <c:v>9.2354170263828248</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9.3345004569812975</c:v>
                </c:pt>
                <c:pt idx="1">
                  <c:v>9.1663488122510586</c:v>
                </c:pt>
                <c:pt idx="2">
                  <c:v>9.081583049101992</c:v>
                </c:pt>
                <c:pt idx="3">
                  <c:v>9.0713037172920732</c:v>
                </c:pt>
                <c:pt idx="4">
                  <c:v>9.1961810065064515</c:v>
                </c:pt>
                <c:pt idx="5">
                  <c:v>9.3399616506570169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8.4842382922895894</c:v>
                </c:pt>
                <c:pt idx="1">
                  <c:v>8.3980164396727091</c:v>
                </c:pt>
                <c:pt idx="2">
                  <c:v>8.1262168084889002</c:v>
                </c:pt>
                <c:pt idx="3">
                  <c:v>8.0769941276112593</c:v>
                </c:pt>
                <c:pt idx="4">
                  <c:v>8.3171719630886063</c:v>
                </c:pt>
                <c:pt idx="5">
                  <c:v>8.3173183324000686</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02/09/2026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02/09/2026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29604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RBL | Wirral University Teaching Hospital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296048"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RBL | Wirral University Teaching Hospital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RBL | Wirral University Teaching Hospital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Wirral University Teaching Hospital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1</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1878592406"/>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563457509"/>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85%</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34%</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405</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77%</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28%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23%</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27040317"/>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1983931170"/>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293660910"/>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16058576"/>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2589887609"/>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308124805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5 Nurses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q20. In your opinion, were there enough nurses on duty to care for you in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q7_6. Were you ever prevented from sleeping at night by any of the following? Room temperature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q33. To what extent did hospital staff involve your family or carers in decisionss about you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2833689787"/>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1494976032"/>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q28_2 Thinking about your care and treatment, did hospital staff take into account the following individual needs? Cultural needs (e.g same gender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q35. Were you given enough notice about when you were going to leave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6 Your care and treatment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q21. Thinking about your care and treatment, were you told something by a member of staff that was different to what you had been told by another member of staff?</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q32. To what extent did hospital staff involve you in decisions about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q40. Before you left hospital, did you know what would happen next with your care?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4096241729"/>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Wirral University Teaching Hospital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Wirral University Teaching Hospital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405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Individual needs: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Staff taking into account patients' individual needs: Cultural needs</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being given enough notice about when they were going to leave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Mixed messages:</a:t>
            </a:r>
            <a:r>
              <a:rPr lang="en-GB" sz="1250">
                <a:solidFill>
                  <a:prstClr val="black"/>
                </a:solidFill>
                <a:latin typeface="Arial"/>
              </a:rPr>
              <a:t> </a:t>
            </a:r>
            <a:r>
              <a:rPr lang="en-GB" sz="1250" b="0">
                <a:solidFill>
                  <a:prstClr val="black"/>
                </a:solidFill>
                <a:latin typeface="Arial"/>
              </a:rPr>
              <a:t>Patients feeling they were told something different by one member of staff to another</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being involved in decisions about them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Next steps: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Patients knowing what would happen next with their care before they left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Nurses: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Patients feeling there were enough nurses on duty to care for them</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noProof="0">
                <a:solidFill>
                  <a:prstClr val="black"/>
                </a:solidFill>
                <a:latin typeface="Arial"/>
              </a:rPr>
              <a:t>Patients being prevented from sleeping at night due to room temperature</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a:solidFill>
                  <a:prstClr val="black"/>
                </a:solidFill>
                <a:latin typeface="Arial"/>
              </a:rPr>
              <a:t>Staff taking into account patients' individual needs: Dietary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Leaving hospital:</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Family / carers being involved in decisions about the patient leaving hospital</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3884859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57038267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96078707"/>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37446952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2381872033"/>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3773501731"/>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581698416"/>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232043951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291058671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76651580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11212039"/>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85300420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2672645045"/>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1BE48"/>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233733510"/>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1616339466"/>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2957984344"/>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269083256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33692321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1504987617"/>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43654160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220081678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30729416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872632320"/>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3078329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1140679148"/>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277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3685614582"/>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438188734"/>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614124351"/>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362371161"/>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4074176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116078966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549634796"/>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391638326"/>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344288607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3998847551"/>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3144056151"/>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2591709708"/>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136759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321914374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8547850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2200208251"/>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8.6</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194396646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37565588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FD966"/>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worse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4213093558"/>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928263812"/>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3278824182"/>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57242489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3443404381"/>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3238327"/>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2478483085"/>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9859737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400256695"/>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2625022114"/>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395740693"/>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952868142"/>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48104088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91440640"/>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717522323"/>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4024002618"/>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180471578"/>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26296502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6252780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561312394"/>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113309263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93106051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181782811"/>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391838911"/>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617088780"/>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331088446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2554026299"/>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40801796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416728801"/>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916324273"/>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1329196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1110247228"/>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18078574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363423007"/>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925897356"/>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1367089437"/>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41863270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48292492"/>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2836947463"/>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5391597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842883794"/>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2386389264"/>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2219488486"/>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201035231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4096755160"/>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2666359741"/>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58155125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2207346050"/>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156840000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36069275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224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1903916495"/>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675008474"/>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2427000292"/>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14775346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574461059"/>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209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279377693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4975307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1614761673"/>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9.2</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7023885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645732361"/>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66174953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12716075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60614844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602253680"/>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18394587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1485629378"/>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29571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3191368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104835989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8.3</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688324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399152090"/>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408963068"/>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414198375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156557228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271821180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248481130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3387748465"/>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45592634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326735905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4268447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24950023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248599157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318990911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80175048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22318487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65747408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419149933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47660191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389759027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3567898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18788028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21049306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422247428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319683301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1135006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333135637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406211407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217160905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08996635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287556322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21659455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100020503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21194129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93260919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42724449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410086353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131045454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420386184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8825272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34826142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4315646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35146671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84475390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22515940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29825141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229896509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266711554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5008284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370337807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329759125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246749204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3643244555"/>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308046736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207251610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41463891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1067906840"/>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93</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4212715362"/>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285466315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16041150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39542757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362361668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221195978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4878632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2867238228"/>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196765252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672193835"/>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248209892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50907466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3215292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1858401821"/>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2257458323"/>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313914577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54841683"/>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325;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286;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880548737"/>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640475799"/>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665361149"/>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176;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195</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124876948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27863966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93735414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3762813161"/>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151;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184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544563229"/>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44043220"/>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26248013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0286027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70105133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382</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425778768"/>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1061118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15761209"/>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08563374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012090942"/>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18755085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4868037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182757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9180451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45817562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396</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59234900"/>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99720069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0612068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347;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352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103101170"/>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9594003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6171207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9118887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372;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6328283"/>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277;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6109831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38145588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87931525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412871539"/>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326;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337;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74588841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10602535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24291457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362</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91242062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592877242"/>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2282283945"/>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464399276"/>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06464389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2426159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411;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311;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1369986576"/>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217343327"/>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162;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161;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1968047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92142552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402;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360;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376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04227119"/>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2239676138"/>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48513812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295;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297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2667428774"/>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3867871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34855222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333;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313;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318;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264;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357679265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348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212586130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774084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638375563"/>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448;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383;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930250744"/>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220;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205;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167258459"/>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102404616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229601802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209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175931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398;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330719780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7945317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127332871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391</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75518706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804377794"/>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480;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385;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400;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394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114185561"/>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3222702609"/>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624528506"/>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Q5. How long do you feel you had to wait to get to a bed on a ward, after you arrived at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Q20. In your opinion, were there enough nurses on duty to care for you in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3171517540"/>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Q7_6. Were you ever prevented from sleeping at night by any of the following? Room temperature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16268</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Wirral University Teaching Hospital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2026-09-02T13:36:57Z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